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8" r:id="rId16"/>
    <p:sldId id="273" r:id="rId17"/>
    <p:sldId id="274" r:id="rId18"/>
    <p:sldId id="272" r:id="rId19"/>
    <p:sldId id="271" r:id="rId20"/>
    <p:sldId id="276" r:id="rId21"/>
    <p:sldId id="269" r:id="rId22"/>
    <p:sldId id="275" r:id="rId23"/>
    <p:sldId id="277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8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6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7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1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6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2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0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3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0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0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88500-98DB-454F-BDC0-BFBF28640AA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75C58-0C69-4106-9812-C991E7410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5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first case data Processing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400" y="4562620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Abbasi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Sisara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0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Raven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2990" y="1690688"/>
            <a:ext cx="5372566" cy="4016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9" y="1744033"/>
            <a:ext cx="5311600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49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fMRI Looming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950" b="1436"/>
          <a:stretch/>
        </p:blipFill>
        <p:spPr>
          <a:xfrm>
            <a:off x="496455" y="1948869"/>
            <a:ext cx="5285509" cy="4527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4102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8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05" b="32095"/>
          <a:stretch/>
        </p:blipFill>
        <p:spPr>
          <a:xfrm>
            <a:off x="432107" y="1514763"/>
            <a:ext cx="5322148" cy="4959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10" y="61510"/>
            <a:ext cx="4398690" cy="3607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255" y="3805382"/>
            <a:ext cx="3337732" cy="2533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260" y="3805383"/>
            <a:ext cx="3393035" cy="251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1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913" y="1502351"/>
            <a:ext cx="4807051" cy="5067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77" y="105590"/>
            <a:ext cx="3955123" cy="3170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889" y="3535320"/>
            <a:ext cx="3426922" cy="2549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764" y="3530646"/>
            <a:ext cx="3339348" cy="25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8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20" y="1520825"/>
            <a:ext cx="5022161" cy="5082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495" y="180397"/>
            <a:ext cx="4470877" cy="3634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781" y="3827377"/>
            <a:ext cx="3632712" cy="2776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903" y="3837045"/>
            <a:ext cx="3600078" cy="27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23" y="1474641"/>
            <a:ext cx="4874304" cy="5201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63" y="147962"/>
            <a:ext cx="4833213" cy="3898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63" y="4151742"/>
            <a:ext cx="3201071" cy="252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73" y="4151742"/>
            <a:ext cx="3312291" cy="25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49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62" y="1511589"/>
            <a:ext cx="5449387" cy="5120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46" y="120831"/>
            <a:ext cx="4773406" cy="3848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63" y="4069604"/>
            <a:ext cx="2899907" cy="2562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849" y="4074619"/>
            <a:ext cx="3368236" cy="25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8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33" y="1415269"/>
            <a:ext cx="5769919" cy="5213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41179"/>
            <a:ext cx="4869873" cy="3880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540"/>
          <a:stretch/>
        </p:blipFill>
        <p:spPr>
          <a:xfrm>
            <a:off x="5803682" y="4088685"/>
            <a:ext cx="3115181" cy="2694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265" y="4088685"/>
            <a:ext cx="3585735" cy="269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7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38" y="1354569"/>
            <a:ext cx="4573453" cy="5175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564" y="137689"/>
            <a:ext cx="5186389" cy="4089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56" y="4331855"/>
            <a:ext cx="2385739" cy="2316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565" y="4331855"/>
            <a:ext cx="2960661" cy="23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3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4754" y="3266437"/>
            <a:ext cx="3403688" cy="3383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467" y="365125"/>
            <a:ext cx="3632263" cy="2901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062" y="294241"/>
            <a:ext cx="3444538" cy="3886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06" y="2472082"/>
            <a:ext cx="4031329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2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27675"/>
          </a:xfrm>
        </p:spPr>
        <p:txBody>
          <a:bodyPr/>
          <a:lstStyle/>
          <a:p>
            <a:pPr algn="ctr"/>
            <a:r>
              <a:rPr lang="en-US" sz="16600" dirty="0"/>
              <a:t>fMRI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2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024" y="1483878"/>
            <a:ext cx="4740157" cy="5093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5" y="194404"/>
            <a:ext cx="4955481" cy="3954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932" y="4149260"/>
            <a:ext cx="2495217" cy="2578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632" y="4158067"/>
            <a:ext cx="3214588" cy="25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7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9806" y="274504"/>
            <a:ext cx="3224548" cy="3317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26" y="1364632"/>
            <a:ext cx="3238781" cy="3917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65" y="1514763"/>
            <a:ext cx="4252788" cy="3440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95" y="3709395"/>
            <a:ext cx="3497359" cy="28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27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48" y="1326860"/>
            <a:ext cx="4862587" cy="5365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29" y="116896"/>
            <a:ext cx="4645069" cy="3660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354" y="3908837"/>
            <a:ext cx="2701528" cy="2783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91" y="3908837"/>
            <a:ext cx="3281291" cy="267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3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Looming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2178" y="3320562"/>
            <a:ext cx="3518587" cy="3484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834" y="1788416"/>
            <a:ext cx="3543166" cy="4204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50" y="1894027"/>
            <a:ext cx="3863675" cy="3993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710" y="79285"/>
            <a:ext cx="3963606" cy="32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38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27675"/>
          </a:xfrm>
        </p:spPr>
        <p:txBody>
          <a:bodyPr/>
          <a:lstStyle/>
          <a:p>
            <a:pPr algn="ctr"/>
            <a:r>
              <a:rPr lang="en-US" sz="16600" dirty="0" smtClean="0"/>
              <a:t>DTI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18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5"/>
          <a:stretch/>
        </p:blipFill>
        <p:spPr>
          <a:xfrm>
            <a:off x="956926" y="2289265"/>
            <a:ext cx="4113838" cy="3926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88163" y="2409410"/>
            <a:ext cx="4055290" cy="327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5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9987" y="161924"/>
            <a:ext cx="46476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fMRI Scenario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5" b="1576"/>
          <a:stretch/>
        </p:blipFill>
        <p:spPr>
          <a:xfrm>
            <a:off x="591128" y="1690688"/>
            <a:ext cx="5713906" cy="493519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89" y="1862267"/>
            <a:ext cx="5510656" cy="47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4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fMRI Scenario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69"/>
          <a:stretch/>
        </p:blipFill>
        <p:spPr>
          <a:xfrm>
            <a:off x="176233" y="1764145"/>
            <a:ext cx="3007176" cy="4439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248"/>
          <a:stretch/>
        </p:blipFill>
        <p:spPr>
          <a:xfrm>
            <a:off x="3028254" y="1764145"/>
            <a:ext cx="3067746" cy="4572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3361"/>
          <a:stretch/>
        </p:blipFill>
        <p:spPr>
          <a:xfrm>
            <a:off x="5865674" y="1764145"/>
            <a:ext cx="2927344" cy="4357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2780"/>
          <a:stretch/>
        </p:blipFill>
        <p:spPr>
          <a:xfrm>
            <a:off x="8778265" y="1764145"/>
            <a:ext cx="3196137" cy="47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2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328179"/>
            <a:ext cx="10515600" cy="1325563"/>
          </a:xfrm>
        </p:spPr>
        <p:txBody>
          <a:bodyPr/>
          <a:lstStyle/>
          <a:p>
            <a:r>
              <a:rPr lang="en-US" dirty="0" smtClean="0"/>
              <a:t>fMRI Hopelessness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6" b="1649"/>
          <a:stretch/>
        </p:blipFill>
        <p:spPr>
          <a:xfrm>
            <a:off x="5089237" y="759791"/>
            <a:ext cx="6973454" cy="5996672"/>
          </a:xfrm>
        </p:spPr>
      </p:pic>
    </p:spTree>
    <p:extLst>
      <p:ext uri="{BB962C8B-B14F-4D97-AF65-F5344CB8AC3E}">
        <p14:creationId xmlns:p14="http://schemas.microsoft.com/office/powerpoint/2010/main" val="179972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fMRI Raven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8" b="1862"/>
          <a:stretch/>
        </p:blipFill>
        <p:spPr>
          <a:xfrm>
            <a:off x="4892682" y="492197"/>
            <a:ext cx="7169268" cy="600096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2" y="2149255"/>
            <a:ext cx="4328535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1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Raven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2363" y="1690687"/>
            <a:ext cx="5881797" cy="4774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41673" y="951345"/>
            <a:ext cx="198581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Act-Rest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5" y="1690687"/>
            <a:ext cx="5704424" cy="4636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4699" y="1357961"/>
            <a:ext cx="179185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Rest-Act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8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Raven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328" y="245051"/>
            <a:ext cx="7123545" cy="63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5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Raven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3155" y="535886"/>
            <a:ext cx="7415571" cy="62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4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60</Words>
  <Application>Microsoft Office PowerPoint</Application>
  <PresentationFormat>Widescreen</PresentationFormat>
  <Paragraphs>30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The Results of first case data Processing</vt:lpstr>
      <vt:lpstr>fMRI</vt:lpstr>
      <vt:lpstr>fMRI Scenario</vt:lpstr>
      <vt:lpstr>fMRI Scenario</vt:lpstr>
      <vt:lpstr>fMRI Hopelessness</vt:lpstr>
      <vt:lpstr>fMRI Raven</vt:lpstr>
      <vt:lpstr>fMRI Raven</vt:lpstr>
      <vt:lpstr>fMRI Raven</vt:lpstr>
      <vt:lpstr>fMRI Raven</vt:lpstr>
      <vt:lpstr>fMRI Raven</vt:lpstr>
      <vt:lpstr>fMRI Looming</vt:lpstr>
      <vt:lpstr>fMRI Looming</vt:lpstr>
      <vt:lpstr>fMRI Looming</vt:lpstr>
      <vt:lpstr>fMRI Looming</vt:lpstr>
      <vt:lpstr>fMRI Looming</vt:lpstr>
      <vt:lpstr>fMRI Looming</vt:lpstr>
      <vt:lpstr>fMRI Looming</vt:lpstr>
      <vt:lpstr>fMRI Looming</vt:lpstr>
      <vt:lpstr>fMRI Looming</vt:lpstr>
      <vt:lpstr>fMRI Looming</vt:lpstr>
      <vt:lpstr>fMRI Looming</vt:lpstr>
      <vt:lpstr>fMRI Looming</vt:lpstr>
      <vt:lpstr>fMRI Looming</vt:lpstr>
      <vt:lpstr>DTI</vt:lpstr>
      <vt:lpstr>DTI</vt:lpstr>
      <vt:lpstr>DTI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34</cp:revision>
  <dcterms:created xsi:type="dcterms:W3CDTF">2021-05-01T03:05:30Z</dcterms:created>
  <dcterms:modified xsi:type="dcterms:W3CDTF">2021-05-06T03:57:00Z</dcterms:modified>
</cp:coreProperties>
</file>